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52E69-5DBE-4578-AC13-A2FE80BEDBC6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EE28E-005E-4B10-8812-A5A5A8F684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683568" y="2780928"/>
          <a:ext cx="7956376" cy="951731"/>
        </p:xfrm>
        <a:graphic>
          <a:graphicData uri="http://schemas.openxmlformats.org/presentationml/2006/ole">
            <p:oleObj spid="_x0000_s1025" name="Формула" r:id="rId3" imgW="3898900" imgH="431800" progId="Equation.3">
              <p:embed/>
            </p:oleObj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332656"/>
            <a:ext cx="61561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Опыт показал, что в рассеянном излучении наблюдается увеличение длины волны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Δλ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зависящее от угла рассеяния θ: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755576" y="3933056"/>
            <a:ext cx="9361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619672" y="3933056"/>
          <a:ext cx="2952328" cy="717201"/>
        </p:xfrm>
        <a:graphic>
          <a:graphicData uri="http://schemas.openxmlformats.org/presentationml/2006/ole">
            <p:oleObj spid="_x0000_s1028" name="Формула" r:id="rId4" imgW="927100" imgH="228600" progId="Equation.3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486916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так называемая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комптоновская длина волны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не зависящая от свойств рассеивающего вещества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404664"/>
            <a:ext cx="86764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4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Согласно де Бройлю, с каждым микрообъектом связаны, с одной стороны,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корпускулярные характеристики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энергия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импульс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 с другой стороны,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481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волновые характеристики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частота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длина волны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34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Корпускулярные и волновые характеристики микрообъектов связаны такими же количественными соотношениями, как и у фотона: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0" y="3573016"/>
          <a:ext cx="1412745" cy="720080"/>
        </p:xfrm>
        <a:graphic>
          <a:graphicData uri="http://schemas.openxmlformats.org/presentationml/2006/ole">
            <p:oleObj spid="_x0000_s4098" name="Формула" r:id="rId3" imgW="545863" imgH="190417" progId="Equation.3">
              <p:embed/>
            </p:oleObj>
          </a:graphicData>
        </a:graphic>
      </p:graphicFrame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699792" y="3645024"/>
          <a:ext cx="2332357" cy="1152128"/>
        </p:xfrm>
        <a:graphic>
          <a:graphicData uri="http://schemas.openxmlformats.org/presentationml/2006/ole">
            <p:oleObj spid="_x0000_s4100" name="Формула" r:id="rId4" imgW="787058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5127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Для частиц, имеющих массу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1085105" y="1484784"/>
          <a:ext cx="3918943" cy="1368152"/>
        </p:xfrm>
        <a:graphic>
          <a:graphicData uri="http://schemas.openxmlformats.org/presentationml/2006/ole">
            <p:oleObj spid="_x0000_s15361" name="Формула" r:id="rId3" imgW="1587500" imgH="558800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324433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нерелятивистском приближении (</a:t>
            </a:r>
            <a:r>
              <a:rPr lang="ru-RU" sz="3200" dirty="0" err="1"/>
              <a:t>υ</a:t>
            </a:r>
            <a:r>
              <a:rPr lang="ru-RU" sz="3200" dirty="0"/>
              <a:t> &lt;&lt; </a:t>
            </a:r>
            <a:r>
              <a:rPr lang="ru-RU" sz="3200" i="1" dirty="0" err="1"/>
              <a:t>c</a:t>
            </a:r>
            <a:r>
              <a:rPr lang="ru-RU" sz="3200" dirty="0"/>
              <a:t>) 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290888" y="4527214"/>
          <a:ext cx="2073200" cy="1520022"/>
        </p:xfrm>
        <a:graphic>
          <a:graphicData uri="http://schemas.openxmlformats.org/presentationml/2006/ole">
            <p:oleObj spid="_x0000_s15363" name="Формула" r:id="rId4" imgW="558720" imgH="406080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32656"/>
            <a:ext cx="846043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4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Главное квантовое число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определяет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энергетические уровни электрона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атоме и может принимать любые целочисленные значения, начиная с еди­ницы: 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=1,2,3 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414908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4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орбитальное квантовое число,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которое при заданном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принимает значения </a:t>
            </a:r>
          </a:p>
          <a:p>
            <a:pPr marL="0" marR="0" lvl="0" indent="434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0, 1,...,(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-1),              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97110" y="2852936"/>
          <a:ext cx="3518460" cy="936104"/>
        </p:xfrm>
        <a:graphic>
          <a:graphicData uri="http://schemas.openxmlformats.org/presentationml/2006/ole">
            <p:oleObj spid="_x0000_s16387" name="Формула" r:id="rId3" imgW="1040948" imgH="279279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0872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Из решения уравнений Шредингера следует также, что вектор </a:t>
            </a:r>
            <a:r>
              <a:rPr lang="en-US" sz="2800" dirty="0"/>
              <a:t>L</a:t>
            </a:r>
            <a:r>
              <a:rPr lang="en-US" sz="2800" baseline="-25000" dirty="0"/>
              <a:t>i </a:t>
            </a:r>
            <a:r>
              <a:rPr lang="ru-RU" sz="2800" dirty="0"/>
              <a:t>момента импульса  электрона может иметь лишь такие ориентации в пространстве, при которых его проекция </a:t>
            </a:r>
            <a:r>
              <a:rPr lang="en-US" sz="2800" dirty="0"/>
              <a:t>L</a:t>
            </a:r>
            <a:r>
              <a:rPr lang="en-US" sz="2800" baseline="-25000" dirty="0"/>
              <a:t>iz</a:t>
            </a:r>
            <a:r>
              <a:rPr lang="ru-RU" sz="2800" dirty="0"/>
              <a:t> на направление </a:t>
            </a:r>
            <a:r>
              <a:rPr lang="en-US" sz="2800" dirty="0"/>
              <a:t>z</a:t>
            </a:r>
            <a:r>
              <a:rPr lang="ru-RU" sz="2800" dirty="0"/>
              <a:t> внешнего магнитного поля принимает квантованные  значения, кратные</a:t>
            </a:r>
            <a:r>
              <a:rPr lang="ru-RU" sz="2800" i="1" dirty="0"/>
              <a:t> </a:t>
            </a:r>
            <a:r>
              <a:rPr lang="en-US" sz="2800" i="1" dirty="0"/>
              <a:t>h</a:t>
            </a:r>
            <a:r>
              <a:rPr lang="ru-RU" sz="2800" dirty="0"/>
              <a:t>:    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2555776" y="3645024"/>
          <a:ext cx="2361048" cy="871339"/>
        </p:xfrm>
        <a:graphic>
          <a:graphicData uri="http://schemas.openxmlformats.org/presentationml/2006/ole">
            <p:oleObj spid="_x0000_s17409" name="Формула" r:id="rId3" imgW="660113" imgH="241195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479715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где </a:t>
            </a:r>
            <a:r>
              <a:rPr lang="en-US" sz="2400" i="1" dirty="0"/>
              <a:t>m</a:t>
            </a:r>
            <a:r>
              <a:rPr lang="ru-RU" sz="2400" dirty="0"/>
              <a:t> — магнитное квантовое число, которое при заданном </a:t>
            </a:r>
            <a:r>
              <a:rPr lang="en-US" sz="2400" i="1" dirty="0"/>
              <a:t>l</a:t>
            </a:r>
            <a:r>
              <a:rPr lang="ru-RU" sz="2400" dirty="0"/>
              <a:t> может принимать значения   </a:t>
            </a:r>
          </a:p>
          <a:p>
            <a:r>
              <a:rPr lang="ru-RU" sz="2400" dirty="0"/>
              <a:t>                                                     </a:t>
            </a:r>
            <a:r>
              <a:rPr lang="en-US" sz="2400" i="1" dirty="0"/>
              <a:t>m</a:t>
            </a:r>
            <a:r>
              <a:rPr lang="ru-RU" sz="2400" dirty="0"/>
              <a:t> = 0, ±1, ±2,..., ±</a:t>
            </a:r>
            <a:r>
              <a:rPr lang="en-US" sz="2400" i="1" dirty="0"/>
              <a:t>l</a:t>
            </a:r>
            <a:r>
              <a:rPr lang="en-US" sz="2400" dirty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361981"/>
            <a:ext cx="853244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состояние электрона в атоме однозначно определяется набором  четырех квантовых чисел:                                                     |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главного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1, 2, 3, ...), орбитального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1(1=0,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1, 2, ...,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—I), магнитного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= -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..., -1, 0, +1, ..., +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магнитного спинового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en-US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(т</a:t>
            </a:r>
            <a:r>
              <a:rPr kumimoji="0" lang="en-US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+1/2,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-1/2)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338751"/>
            <a:ext cx="88204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Распределение электронов в атоме подчиняется принципу Паули, который может быть использован в его простейшей формулировке: в одном и том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атоме не может  быть более одного электрона с одинаковым набором четырех квантовых чисел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т. е.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,)=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 или 1,                               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число электронов, находящихся в квантовом состоянии, описыва­емом набором четырех квантовых чисел: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Таким образом, принцип Паули утверждает, что два электрона, связанные в одном и том же атоме, различаются значениями по крайней мере одного квантового числа.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482751"/>
            <a:ext cx="87484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Согласно формуле (120), данному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соответствует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различных состояний, от­личающихся значениями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Квантовое число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en-US" sz="2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может принимать лишь два  значения (± 1/2). Поэтому максимальное число электронов, находящихся в состояниях, определяемых данным главным квантовым числом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равно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475656" y="4221088"/>
          <a:ext cx="4474274" cy="1315963"/>
        </p:xfrm>
        <a:graphic>
          <a:graphicData uri="http://schemas.openxmlformats.org/presentationml/2006/ole">
            <p:oleObj spid="_x0000_s20482" name="Формула" r:id="rId3" imgW="1778000" imgH="5207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692696"/>
            <a:ext cx="882047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Совокупность электронов в многоэлектронном атоме, имеющих одно и то же главное квантовое число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называют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электронной оболочкой.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каждой из оболочек  электроны распределяются по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подоболочкам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соответствующим данному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 Поскольку орбитальное квантовое число принимает значения от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 до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-1, число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подоболочек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равно  порядковому номеру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оболочки.   Количество электронов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подоболочке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определяется магнитным и магнитным спиновым квантовыми числами: максимальное число электронов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подоболочке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 данным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равно 2(2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+1).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481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2013-04-22T00:35:51Z</dcterms:created>
  <dcterms:modified xsi:type="dcterms:W3CDTF">2013-04-22T01:08:53Z</dcterms:modified>
</cp:coreProperties>
</file>